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sacrée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turbo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530550" y="7265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Je mappel turbo. J’ai onze ans. J’aime la vitesse.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450" y="1153375"/>
            <a:ext cx="5414100" cy="319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pere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Il s’appelle Sonic. Il a 50 ans. Il aime le bricolage et jouer sur la PS4.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5699" y="2280399"/>
            <a:ext cx="1712699" cy="204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Je mappel Emily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5925" y="302580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