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sacrée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Père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Scooby doo  est  MON  Père .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Il  a  40 ans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4025" y="1231225"/>
            <a:ext cx="2319674" cy="121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mère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Stormy Wèathers  est Ma mère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Elle aime mon  père.  Elle a  78 ans.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Elle aime cuisiner.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0100" y="1193100"/>
            <a:ext cx="3012200" cy="333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 soèur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Quèen  est ma   soèur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Elle  a   les  cheveux  marron.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Lès  yeux   bleu . Eiie  a ans 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3675" y="1152475"/>
            <a:ext cx="26670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moi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Lightnin  strikès  est  moi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 Les  yeux  bleu Je  M    appelle  bed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6500" y="1339400"/>
            <a:ext cx="2825799" cy="3229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