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74900" y="854400"/>
            <a:ext cx="8213400" cy="3734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6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Ma sacrÉe </a:t>
            </a:r>
          </a:p>
          <a:p>
            <a:pPr lvl="0">
              <a:spcBef>
                <a:spcPts val="0"/>
              </a:spcBef>
              <a:buNone/>
            </a:pPr>
            <a:r>
              <a:rPr lang="en-GB" sz="6000">
                <a:solidFill>
                  <a:srgbClr val="CC0000"/>
                </a:solidFill>
                <a:latin typeface="Amatic SC"/>
                <a:ea typeface="Amatic SC"/>
                <a:cs typeface="Amatic SC"/>
                <a:sym typeface="Amatic SC"/>
              </a:rPr>
              <a:t>famille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7200">
              <a:solidFill>
                <a:srgbClr val="CC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341125" y="1177175"/>
            <a:ext cx="8655000" cy="37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153825" y="240775"/>
            <a:ext cx="8748600" cy="477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Mon Pére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-GB" sz="3000"/>
              <a:t>Mon père s’appelle goofy. Il a 25 ans. Il aime cuisine.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-GB" sz="30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-GB" sz="3000"/>
              <a:t>  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7650" y="334425"/>
            <a:ext cx="1457324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408000" y="234075"/>
            <a:ext cx="8520600" cy="12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Ma Mére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Daisy duck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354900" y="1959725"/>
            <a:ext cx="8434200" cy="2709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800">
                <a:solidFill>
                  <a:schemeClr val="dk1"/>
                </a:solidFill>
              </a:rPr>
              <a:t>Ma mére</a:t>
            </a:r>
            <a:r>
              <a:rPr lang="en-GB" sz="3000">
                <a:solidFill>
                  <a:schemeClr val="dk1"/>
                </a:solidFill>
              </a:rPr>
              <a:t> s’appelle daisy. Elle a 25 ans. elle aime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chemeClr val="dk1"/>
                </a:solidFill>
              </a:rPr>
              <a:t>nager.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7725" y="301000"/>
            <a:ext cx="1651000" cy="146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254175"/>
            <a:ext cx="8520600" cy="428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Mon Frére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Donald duck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137550" y="2053375"/>
            <a:ext cx="8868900" cy="280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Mon frére </a:t>
            </a:r>
            <a:r>
              <a:rPr lang="en-GB" sz="3000">
                <a:solidFill>
                  <a:schemeClr val="dk1"/>
                </a:solidFill>
              </a:rPr>
              <a:t>s’appelle donald. Il a 25 ans. Il aime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chemeClr val="dk1"/>
                </a:solidFill>
              </a:rPr>
              <a:t>nager.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6025" y="0"/>
            <a:ext cx="3486225" cy="205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314350"/>
            <a:ext cx="3928800" cy="188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Moi</a:t>
            </a:r>
          </a:p>
          <a:p>
            <a:pPr lvl="0">
              <a:spcBef>
                <a:spcPts val="0"/>
              </a:spcBef>
              <a:buNone/>
            </a:pPr>
            <a:r>
              <a:rPr lang="en-GB" sz="3000"/>
              <a:t>pluto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180600" y="2621925"/>
            <a:ext cx="8554800" cy="21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107025" y="2140350"/>
            <a:ext cx="8842200" cy="28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107025" y="2661975"/>
            <a:ext cx="8434200" cy="210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Je m</a:t>
            </a:r>
            <a:r>
              <a:rPr lang="en-GB" sz="3000">
                <a:solidFill>
                  <a:schemeClr val="dk1"/>
                </a:solidFill>
              </a:rPr>
              <a:t>’appelle pluto  .J’ai 7 ans.J’ aime  courir .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2450" y="214025"/>
            <a:ext cx="6916125" cy="234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334775" y="314375"/>
            <a:ext cx="8520600" cy="418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Ma soeur</a:t>
            </a:r>
          </a:p>
          <a:p>
            <a:pPr lvl="0">
              <a:spcBef>
                <a:spcPts val="0"/>
              </a:spcBef>
              <a:buNone/>
            </a:pPr>
            <a:r>
              <a:rPr lang="en-GB" sz="3000"/>
              <a:t>Minnie mouse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60200" y="2427950"/>
            <a:ext cx="8882400" cy="264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Ma mére</a:t>
            </a:r>
            <a:r>
              <a:rPr lang="en-GB" sz="3000">
                <a:solidFill>
                  <a:schemeClr val="dk1"/>
                </a:solidFill>
              </a:rPr>
              <a:t> s’appelle minnie   . Elle a 4 ans. elle aime  courir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4800" y="367850"/>
            <a:ext cx="1238249" cy="1857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21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Bubbles the Elephant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6575" y="207350"/>
            <a:ext cx="22860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0" y="2080125"/>
            <a:ext cx="9216600" cy="313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</a:rPr>
              <a:t>Ma mére</a:t>
            </a:r>
            <a:r>
              <a:rPr lang="en-GB" sz="3000">
                <a:solidFill>
                  <a:schemeClr val="dk1"/>
                </a:solidFill>
              </a:rPr>
              <a:t> s’appelle minnie   . Elle a 4 ans. elle aime  couri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