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jpg"/><Relationship Id="rId4" Type="http://schemas.openxmlformats.org/officeDocument/2006/relationships/image" Target="../media/image01.jpg"/><Relationship Id="rId5" Type="http://schemas.openxmlformats.org/officeDocument/2006/relationships/image" Target="../media/image00.jpg"/><Relationship Id="rId6" Type="http://schemas.openxmlformats.org/officeDocument/2006/relationships/image" Target="../media/image02.jpg"/><Relationship Id="rId7" Type="http://schemas.openxmlformats.org/officeDocument/2006/relationships/image" Target="../media/image05.png"/><Relationship Id="rId8" Type="http://schemas.openxmlformats.org/officeDocument/2006/relationships/image" Target="../media/image0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226525" y="30400"/>
            <a:ext cx="8520600" cy="79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400"/>
              <a:t>Ma Sacrée famille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60375" y="823000"/>
            <a:ext cx="26928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400"/>
              <a:t>Mon père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8425" y="1222800"/>
            <a:ext cx="972274" cy="1227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idx="1" type="subTitle"/>
          </p:nvPr>
        </p:nvSpPr>
        <p:spPr>
          <a:xfrm>
            <a:off x="408162" y="2408600"/>
            <a:ext cx="26928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/>
              <a:t>Mickey Mouse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0825" y="1491162"/>
            <a:ext cx="769274" cy="9914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687975" y="1520125"/>
            <a:ext cx="1192500" cy="8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179062" y="857475"/>
            <a:ext cx="26928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/>
              <a:t>Ma mère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3318825" y="2482575"/>
            <a:ext cx="26928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/>
              <a:t>Mini Mouse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1625" y="1692200"/>
            <a:ext cx="8128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idx="1" type="subTitle"/>
          </p:nvPr>
        </p:nvSpPr>
        <p:spPr>
          <a:xfrm>
            <a:off x="5043775" y="3001900"/>
            <a:ext cx="26928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/>
              <a:t>Donald Duck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5043762" y="1340437"/>
            <a:ext cx="26928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/>
              <a:t>Moi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7975" y="3001900"/>
            <a:ext cx="774700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>
            <p:ph idx="1" type="subTitle"/>
          </p:nvPr>
        </p:nvSpPr>
        <p:spPr>
          <a:xfrm>
            <a:off x="152325" y="4109075"/>
            <a:ext cx="22638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/>
              <a:t>Goofy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19400" y="2751025"/>
            <a:ext cx="22638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/>
              <a:t>Mon frère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96750" y="3794500"/>
            <a:ext cx="812799" cy="8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2381900" y="3451950"/>
            <a:ext cx="1334700" cy="1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2496950" y="4786800"/>
            <a:ext cx="1192500" cy="1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/>
              <a:t>pluto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35825" y="3451950"/>
            <a:ext cx="8128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4499125" y="3150750"/>
            <a:ext cx="972300" cy="1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soeur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499125" y="4660225"/>
            <a:ext cx="1127700" cy="1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/>
              <a:t>daisy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761600" y="3334950"/>
            <a:ext cx="1127700" cy="3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chien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1625" y="2664850"/>
            <a:ext cx="3923774" cy="23636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713425" y="506300"/>
            <a:ext cx="4556700" cy="8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        </a:t>
            </a:r>
            <a:r>
              <a:rPr lang="en-GB" sz="2400"/>
              <a:t>Ma mère a 36 ans.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5097475" y="2312850"/>
            <a:ext cx="1542000" cy="1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275900" y="2425375"/>
            <a:ext cx="1192500" cy="8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9550" y="2243800"/>
            <a:ext cx="2681075" cy="202517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2715575" y="1749025"/>
            <a:ext cx="26811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/>
              <a:t>Mon père a 36 ans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